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태화" initials="김" lastIdx="1" clrIdx="0">
    <p:extLst>
      <p:ext uri="{19B8F6BF-5375-455C-9EA6-DF929625EA0E}">
        <p15:presenceInfo xmlns:p15="http://schemas.microsoft.com/office/powerpoint/2012/main" userId="김태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113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태화" userId="259b61d2-9729-4474-b7b7-48c44ad9d088" providerId="ADAL" clId="{7515BE8A-C85C-4760-8C67-03A8C3C67ED3}"/>
    <pc:docChg chg="modSld">
      <pc:chgData name="김태화" userId="259b61d2-9729-4474-b7b7-48c44ad9d088" providerId="ADAL" clId="{7515BE8A-C85C-4760-8C67-03A8C3C67ED3}" dt="2018-05-24T06:05:06.860" v="22"/>
      <pc:docMkLst>
        <pc:docMk/>
      </pc:docMkLst>
      <pc:sldChg chg="modSp">
        <pc:chgData name="김태화" userId="259b61d2-9729-4474-b7b7-48c44ad9d088" providerId="ADAL" clId="{7515BE8A-C85C-4760-8C67-03A8C3C67ED3}" dt="2018-05-24T04:37:46.487" v="7"/>
        <pc:sldMkLst>
          <pc:docMk/>
          <pc:sldMk cId="1099092299" sldId="289"/>
        </pc:sldMkLst>
        <pc:spChg chg="mod">
          <ac:chgData name="김태화" userId="259b61d2-9729-4474-b7b7-48c44ad9d088" providerId="ADAL" clId="{7515BE8A-C85C-4760-8C67-03A8C3C67ED3}" dt="2018-05-24T04:37:46.487" v="7"/>
          <ac:spMkLst>
            <pc:docMk/>
            <pc:sldMk cId="1099092299" sldId="289"/>
            <ac:spMk id="4" creationId="{52D91583-8146-4603-B4A9-90BEBBF913AD}"/>
          </ac:spMkLst>
        </pc:spChg>
      </pc:sldChg>
      <pc:sldChg chg="addSp modSp">
        <pc:chgData name="김태화" userId="259b61d2-9729-4474-b7b7-48c44ad9d088" providerId="ADAL" clId="{7515BE8A-C85C-4760-8C67-03A8C3C67ED3}" dt="2018-05-24T05:40:21.103" v="10"/>
        <pc:sldMkLst>
          <pc:docMk/>
          <pc:sldMk cId="590291282" sldId="295"/>
        </pc:sldMkLst>
        <pc:spChg chg="add mod">
          <ac:chgData name="김태화" userId="259b61d2-9729-4474-b7b7-48c44ad9d088" providerId="ADAL" clId="{7515BE8A-C85C-4760-8C67-03A8C3C67ED3}" dt="2018-05-24T05:40:21.103" v="10"/>
          <ac:spMkLst>
            <pc:docMk/>
            <pc:sldMk cId="590291282" sldId="295"/>
            <ac:spMk id="4" creationId="{0FAE04E2-6708-4310-9BFF-B024A4D3B1C6}"/>
          </ac:spMkLst>
        </pc:spChg>
      </pc:sldChg>
      <pc:sldChg chg="addSp delSp modSp">
        <pc:chgData name="김태화" userId="259b61d2-9729-4474-b7b7-48c44ad9d088" providerId="ADAL" clId="{7515BE8A-C85C-4760-8C67-03A8C3C67ED3}" dt="2018-05-24T06:05:06.860" v="22"/>
        <pc:sldMkLst>
          <pc:docMk/>
          <pc:sldMk cId="1853559856" sldId="297"/>
        </pc:sldMkLst>
        <pc:spChg chg="add del mod">
          <ac:chgData name="김태화" userId="259b61d2-9729-4474-b7b7-48c44ad9d088" providerId="ADAL" clId="{7515BE8A-C85C-4760-8C67-03A8C3C67ED3}" dt="2018-05-24T06:05:06.860" v="21"/>
          <ac:spMkLst>
            <pc:docMk/>
            <pc:sldMk cId="1853559856" sldId="297"/>
            <ac:spMk id="10" creationId="{56B5EE0C-4F2C-404B-8322-9BC269D3520A}"/>
          </ac:spMkLst>
        </pc:spChg>
        <pc:spChg chg="add del mod">
          <ac:chgData name="김태화" userId="259b61d2-9729-4474-b7b7-48c44ad9d088" providerId="ADAL" clId="{7515BE8A-C85C-4760-8C67-03A8C3C67ED3}" dt="2018-05-24T06:05:06.860" v="22"/>
          <ac:spMkLst>
            <pc:docMk/>
            <pc:sldMk cId="1853559856" sldId="297"/>
            <ac:spMk id="11" creationId="{CB16A1C1-93D7-480A-B982-4287AEC861B3}"/>
          </ac:spMkLst>
        </pc:spChg>
        <pc:spChg chg="add mod">
          <ac:chgData name="김태화" userId="259b61d2-9729-4474-b7b7-48c44ad9d088" providerId="ADAL" clId="{7515BE8A-C85C-4760-8C67-03A8C3C67ED3}" dt="2018-05-24T05:57:38.336" v="20"/>
          <ac:spMkLst>
            <pc:docMk/>
            <pc:sldMk cId="1853559856" sldId="297"/>
            <ac:spMk id="12" creationId="{F95F8198-7CCD-45CB-8FE2-8F4AAFCEFA01}"/>
          </ac:spMkLst>
        </pc:spChg>
        <pc:cxnChg chg="add mod">
          <ac:chgData name="김태화" userId="259b61d2-9729-4474-b7b7-48c44ad9d088" providerId="ADAL" clId="{7515BE8A-C85C-4760-8C67-03A8C3C67ED3}" dt="2018-05-24T05:56:10.002" v="11" actId="11529"/>
          <ac:cxnSpMkLst>
            <pc:docMk/>
            <pc:sldMk cId="1853559856" sldId="297"/>
            <ac:cxnSpMk id="5" creationId="{E5DBBC9F-7A2B-4CF8-86FF-73040A8E3E02}"/>
          </ac:cxnSpMkLst>
        </pc:cxnChg>
        <pc:cxnChg chg="add mod">
          <ac:chgData name="김태화" userId="259b61d2-9729-4474-b7b7-48c44ad9d088" providerId="ADAL" clId="{7515BE8A-C85C-4760-8C67-03A8C3C67ED3}" dt="2018-05-24T05:56:34.397" v="12" actId="11529"/>
          <ac:cxnSpMkLst>
            <pc:docMk/>
            <pc:sldMk cId="1853559856" sldId="297"/>
            <ac:cxnSpMk id="9" creationId="{26420D36-C4E9-446D-B37D-15390F602D2A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4T13:37:20.56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52EAB-D47E-4C03-8640-2F18D55EEE31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3CB6-83E4-4B7B-A655-85BEEDAA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0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52EAB-D47E-4C03-8640-2F18D55EEE31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13CB6-83E4-4B7B-A655-85BEEDAA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5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9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8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4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1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7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0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6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11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5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0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11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2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1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1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1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52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5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01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5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D91583-8146-4603-B4A9-90BEBBF913AD}"/>
              </a:ext>
            </a:extLst>
          </p:cNvPr>
          <p:cNvSpPr txBox="1"/>
          <p:nvPr/>
        </p:nvSpPr>
        <p:spPr>
          <a:xfrm>
            <a:off x="6400799" y="3700130"/>
            <a:ext cx="2275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커맨드리스트의 함수들은 바로 </a:t>
            </a:r>
            <a:r>
              <a:rPr lang="ko-KR" altLang="en-US" sz="1400" dirty="0" err="1"/>
              <a:t>실행되는것이</a:t>
            </a:r>
            <a:r>
              <a:rPr lang="ko-KR" altLang="en-US" sz="1400" dirty="0"/>
              <a:t> 아니므로 이곳에서 </a:t>
            </a:r>
            <a:r>
              <a:rPr lang="ko-KR" altLang="en-US" sz="1400" dirty="0" err="1"/>
              <a:t>릴리즈하면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안됌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9092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0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53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2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3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7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E04E2-6708-4310-9BFF-B024A4D3B1C6}"/>
              </a:ext>
            </a:extLst>
          </p:cNvPr>
          <p:cNvSpPr txBox="1"/>
          <p:nvPr/>
        </p:nvSpPr>
        <p:spPr>
          <a:xfrm>
            <a:off x="7506587" y="2615610"/>
            <a:ext cx="1158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일직선</a:t>
            </a:r>
            <a:r>
              <a:rPr lang="en-US" altLang="ko-KR" sz="1200" dirty="0"/>
              <a:t>, </a:t>
            </a:r>
            <a:r>
              <a:rPr lang="ko-KR" altLang="en-US" sz="1200" dirty="0"/>
              <a:t>한 점</a:t>
            </a:r>
          </a:p>
        </p:txBody>
      </p:sp>
    </p:spTree>
    <p:extLst>
      <p:ext uri="{BB962C8B-B14F-4D97-AF65-F5344CB8AC3E}">
        <p14:creationId xmlns:p14="http://schemas.microsoft.com/office/powerpoint/2010/main" val="59029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5DBBC9F-7A2B-4CF8-86FF-73040A8E3E02}"/>
              </a:ext>
            </a:extLst>
          </p:cNvPr>
          <p:cNvCxnSpPr>
            <a:cxnSpLocks/>
          </p:cNvCxnSpPr>
          <p:nvPr/>
        </p:nvCxnSpPr>
        <p:spPr>
          <a:xfrm>
            <a:off x="5858540" y="4199860"/>
            <a:ext cx="935665" cy="148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420D36-C4E9-446D-B37D-15390F602D2A}"/>
              </a:ext>
            </a:extLst>
          </p:cNvPr>
          <p:cNvCxnSpPr/>
          <p:nvPr/>
        </p:nvCxnSpPr>
        <p:spPr>
          <a:xfrm flipH="1">
            <a:off x="4136065" y="4486940"/>
            <a:ext cx="2743200" cy="3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5F8198-7CCD-45CB-8FE2-8F4AAFCEFA01}"/>
              </a:ext>
            </a:extLst>
          </p:cNvPr>
          <p:cNvSpPr txBox="1"/>
          <p:nvPr/>
        </p:nvSpPr>
        <p:spPr>
          <a:xfrm>
            <a:off x="4912242" y="4747436"/>
            <a:ext cx="185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정점에는 점의 정보만</a:t>
            </a:r>
            <a:r>
              <a:rPr lang="en-US" altLang="ko-KR" sz="1400" dirty="0"/>
              <a:t>, </a:t>
            </a:r>
            <a:r>
              <a:rPr lang="ko-KR" altLang="en-US" sz="1400" dirty="0"/>
              <a:t>인덱스로 표현</a:t>
            </a:r>
          </a:p>
        </p:txBody>
      </p:sp>
    </p:spTree>
    <p:extLst>
      <p:ext uri="{BB962C8B-B14F-4D97-AF65-F5344CB8AC3E}">
        <p14:creationId xmlns:p14="http://schemas.microsoft.com/office/powerpoint/2010/main" val="185355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18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3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77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7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1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5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7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06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0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53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14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58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6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79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12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1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30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8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04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59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9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7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16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13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23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1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9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5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0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57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6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62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2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655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123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6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6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23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6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64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96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29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50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13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00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57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205</Words>
  <Application>Microsoft Office PowerPoint</Application>
  <PresentationFormat>화면 슬라이드 쇼(4:3)</PresentationFormat>
  <Paragraphs>92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3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김태화</cp:lastModifiedBy>
  <cp:revision>1</cp:revision>
  <dcterms:created xsi:type="dcterms:W3CDTF">2018-05-14T17:10:22Z</dcterms:created>
  <dcterms:modified xsi:type="dcterms:W3CDTF">2018-05-24T06:05:17Z</dcterms:modified>
</cp:coreProperties>
</file>